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07"/>
  </p:normalViewPr>
  <p:slideViewPr>
    <p:cSldViewPr snapToGrid="0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955269-5EF7-9DD7-1A60-31D12381A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ED4A3F9-D00D-DEFA-D393-16905A1CB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1DD7AE-C788-8F06-1E44-1A5D4C5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A7B5-6D0E-0F46-ABE1-1537891C02A3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18CC59-CA44-6E7C-5EFC-10932BF6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E2B644-AC92-2B72-FCC6-75704579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FFC9-F790-E041-8C83-E6AD30450FB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 descr="图形用户界面&#10;&#10;描述已自动生成">
            <a:extLst>
              <a:ext uri="{FF2B5EF4-FFF2-40B4-BE49-F238E27FC236}">
                <a16:creationId xmlns:a16="http://schemas.microsoft.com/office/drawing/2014/main" id="{75A9F0D4-B8C6-77BF-E9BD-43D502302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812"/>
            <a:ext cx="12192000" cy="66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8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E27C13-1B6C-2D13-1917-9C1CBA9A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C6A174-6200-DD63-C3FB-AE2D6A270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67818A-DF88-B150-E014-4396D16CE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A7B5-6D0E-0F46-ABE1-1537891C02A3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114B21-F3E3-FC7D-2F61-FFCA7522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DDD345-2E85-9B6F-C37A-9A2A928F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FFC9-F790-E041-8C83-E6AD30450FB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972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60487E0-A64F-E076-DA9E-2301DC791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FEEDACB-B3DC-F0C5-3599-A58EE3726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D6AAD7-88D8-19DA-595A-2703F977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A7B5-6D0E-0F46-ABE1-1537891C02A3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D7CE23-E723-C059-82B7-3676E869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8D0142-7FC5-98EB-70C1-11A9AB1D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FFC9-F790-E041-8C83-E6AD30450FB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489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E16A32-99B5-EACF-55BA-AD415851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66D369-69A2-5637-1B8B-F9E713FE1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6BE547-D5EA-A2B6-6D1B-A743F505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A7B5-6D0E-0F46-ABE1-1537891C02A3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9EC85A-2343-ED54-A86E-99917924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C3F4B0-3163-3799-5AE8-A2CB9FEB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FFC9-F790-E041-8C83-E6AD30450FB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670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F3EC51-0D4B-FFB1-60F5-72C00A0C9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053CF6-5E62-CE77-085E-9394B7D1F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8132BC-8A3F-F386-4AC4-356C7D81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A7B5-6D0E-0F46-ABE1-1537891C02A3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1D27D1-3B1C-1133-0546-CB07B5D54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77CFD9-F22D-E2C2-F337-EA8DB63B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FFC9-F790-E041-8C83-E6AD30450FB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874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7F362-8C99-C20F-4BAB-5DBB4D9D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6104A5-66A5-A101-7153-B05657226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21A6D9-45B0-D8D1-CADB-80C89A049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ED816B-6C7F-056C-18C3-3122E1A2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A7B5-6D0E-0F46-ABE1-1537891C02A3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64811B-29BC-E8CC-6D6B-240572B0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5AF2EB-BB06-E23F-664C-88E81101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FFC9-F790-E041-8C83-E6AD30450FB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633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E3F006-E763-D424-97A2-249F1B9D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8E8D10-831D-BFF0-44D4-C1B2D9BFD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35D13D-FC59-F5FA-BDC1-285B6FA93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612D55B-3E89-FD8B-76CC-1F9B93341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41CED8-2457-D883-8936-B928F3D5D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00ED58F-EC54-1B41-86F1-E6CC18C2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A7B5-6D0E-0F46-ABE1-1537891C02A3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142EAC-EF94-723B-4353-42310AFC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8D8FA5-12FE-A14D-3360-AD6655B3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FFC9-F790-E041-8C83-E6AD30450FB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95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AE43C9-7416-0BBF-3CFF-EDB594C7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A45BA02-06B2-BF92-34D2-154D34C97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A7B5-6D0E-0F46-ABE1-1537891C02A3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143A2E-D82C-B47D-FAB8-0FB0B188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BA356E-C839-F587-A76A-E7824C1D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FFC9-F790-E041-8C83-E6AD30450FB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457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A499954-8A59-C7B4-A8BD-1DA2672A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A7B5-6D0E-0F46-ABE1-1537891C02A3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774E3F-9929-FE31-338D-61A512F2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271C11-9977-43C3-4C90-851C2862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FFC9-F790-E041-8C83-E6AD30450FB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261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7E2D9-F062-6929-C9D3-1369A7A21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8FC549-3CEB-329D-0E6A-E7405927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5A291F-7E11-406B-0B58-B7BCDE059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30A97C-C733-F84D-BC64-10F5EE30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A7B5-6D0E-0F46-ABE1-1537891C02A3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ABFCD1-1703-2530-140A-5618110E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6A9F01-4468-7997-759A-C5BC4178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FFC9-F790-E041-8C83-E6AD30450FB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681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87E007-8605-27A0-E472-3C4A936A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07D95A-BF8D-9EEE-E700-534A67260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8A591F-B431-FB26-C02D-66FFE13C1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D1EAC6-9504-40D5-D533-D8B0510C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A7B5-6D0E-0F46-ABE1-1537891C02A3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357BC0-0954-5CD9-B988-85D3FF01B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4065DF-8113-9648-F9CA-66EB602D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FFC9-F790-E041-8C83-E6AD30450FB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677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D7A8B4F-E9D6-AC7B-1F66-C3FCFA5D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3D2E6B-4DBA-435B-211F-645F1B29B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6B9A4E-9E8F-AE5E-137C-FA7AA43F3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A7B5-6D0E-0F46-ABE1-1537891C02A3}" type="datetimeFigureOut">
              <a:rPr kumimoji="1" lang="zh-CN" altLang="en-US" smtClean="0"/>
              <a:t>2024/3/19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08F0D9-E1F4-83C3-F6E7-857BC3345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029911-476F-2EA1-84DC-193BF76AA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4FFC9-F790-E041-8C83-E6AD30450FB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 descr="图形用户界面, PowerPoint&#10;&#10;描述已自动生成">
            <a:extLst>
              <a:ext uri="{FF2B5EF4-FFF2-40B4-BE49-F238E27FC236}">
                <a16:creationId xmlns:a16="http://schemas.microsoft.com/office/drawing/2014/main" id="{9ECA72FC-6898-321A-28F9-37297352ABC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15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70F84-651D-2AE5-51F4-1B8870D9CE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E94E926-99C7-3718-0B1D-9103F713D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片包含 文本&#10;&#10;描述已自动生成">
            <a:extLst>
              <a:ext uri="{FF2B5EF4-FFF2-40B4-BE49-F238E27FC236}">
                <a16:creationId xmlns:a16="http://schemas.microsoft.com/office/drawing/2014/main" id="{44241465-C7B0-B689-F4C0-1C2BC5967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5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</dc:creator>
  <cp:lastModifiedBy>office</cp:lastModifiedBy>
  <cp:revision>2</cp:revision>
  <dcterms:created xsi:type="dcterms:W3CDTF">2024-03-11T02:32:46Z</dcterms:created>
  <dcterms:modified xsi:type="dcterms:W3CDTF">2024-03-19T01:38:31Z</dcterms:modified>
</cp:coreProperties>
</file>